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353" autoAdjust="0"/>
  </p:normalViewPr>
  <p:slideViewPr>
    <p:cSldViewPr snapToGrid="0">
      <p:cViewPr varScale="1">
        <p:scale>
          <a:sx n="111" d="100"/>
          <a:sy n="111" d="100"/>
        </p:scale>
        <p:origin x="9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8B9F0-20EF-4936-9C17-AF196392B460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B85E7-EFDC-4FBE-B49D-AE18DF6F7A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58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B85E7-EFDC-4FBE-B49D-AE18DF6F7A0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07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98E31-2830-445A-B738-7AC009B0B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B49E7FE-3801-4187-A784-3E79AF168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525DF9-E8A5-4C01-8E6A-76B61A6D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DEE6AF1-A52A-44AD-81F7-7EDB66BC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75575B-1339-481D-BC2A-59873C53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89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24EAA8-5EBB-4719-800C-D23B230E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A977091-FE95-4B3D-AA46-9739DB0A7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06B2C8-73D4-4029-9B66-ECE47314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B67088-3F29-44C5-9987-18CDFD42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272487-B6EE-4D37-91CD-C360EBE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50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0DA3167-61B0-44B5-92DD-D36CEC521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BFDC48A-D7F6-466A-AB24-8033A4A9E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BA38A17-30AB-449D-A3EF-FE04BF0F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985131-557F-41BD-ADD2-13623144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4FF368-1705-4679-B72C-EF91CBE9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68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66B2A6-7AC8-49C6-ABD4-2D3BC19E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44065D-103F-4D2D-947A-A750BACC8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0CD853-B9E0-4748-847A-97D15A8D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CE9B11-53E2-48E3-9C2F-8D0989D2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21595C-E526-47A6-A185-FB7431B0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45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614BB6-10B8-482F-8587-45012A09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ADF83B-46E6-4E1F-8567-29634361C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873893-626E-4E60-9887-20F21E72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F4A459-DCDB-4A1E-913E-57EAF4E0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683463-344B-42C2-923B-2C20BE5B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83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206774-FDDD-4D57-AE08-A9A965F9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65608B-5822-40DB-A415-A54BA963E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400B868-8231-479B-9BA9-9CEBBA7BB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03064BE-E138-42C3-8CDE-772D0AE28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1B93761-A1C5-4287-A069-37A5D16A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EE0B9C7-D5B6-44A2-9C44-EDCAB873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446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C3571-02D0-455E-AC1F-9039F1C1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558072F-8DC3-4573-BD18-40BDB7BE4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F9D417-21D7-43DA-810B-9848740F9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0B9AD50-D508-48C8-82C7-D69249A59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036FA4-D54E-40B6-BEA3-A830D9115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DA349B3-237F-4792-86C8-14966061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93B089F-55CB-47B1-B69C-5D553D8A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B8A9333-E777-4EE0-9964-81FBD493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5419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A369BA-4650-4B4D-8AC0-84C72265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1A2CF6-8BC2-4192-AE31-E3BA3679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5FDD4B9-986A-4106-95B5-65C299A6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E2E465-E551-496F-B0EA-43FFBBBA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60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D587817-4223-4662-97B8-18CF706B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BF371A4-14E7-4700-90C2-A4F94465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A39FF1-D33E-4372-9C77-9AF3CC48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29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CAFC3-2098-4047-B72B-38E20FE4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535411-DE0E-44FD-A332-5C4866207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228B80-792E-4FC3-8C06-5A6B7E6C6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D4AEC82-538E-44F3-AC90-8CA6B8217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A30E14-7A77-4880-826C-08384127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B675F8-C0D0-4D65-B078-D30031E5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8123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0AD5E-8A17-47DD-958F-7E674EA9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4DB0CC8-CBCF-4E0B-8467-AAB25927C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32DAF7F-81AB-4C44-BF1E-8D0B89794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C81B4A-03DD-4D55-BBDB-4415D792B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766D1A2-44EF-49CB-AC7D-FE60591D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57640EC-E8C4-4BF1-9F6B-55880240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33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56B81F3-53F0-4F79-8890-04E05F45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3461432-127B-4F1D-8CBE-FB890592D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BCB73E-8253-4438-8DAC-7A78980CE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FB5B9-B0DF-4E93-81BB-54838288C23C}" type="datetimeFigureOut">
              <a:rPr lang="zh-TW" altLang="en-US" smtClean="0"/>
              <a:t>2025/11/21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59D7B5-B9D3-4494-A9F2-A192A3E33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E9CBEB-6657-4C7F-B7FE-8F14931BC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74E14-C2F1-4211-88D0-DA0ACA0B9EC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7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F37604-F4E7-46C1-A5DC-B1C3FFC7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11018" r="13064" b="10071"/>
          <a:stretch/>
        </p:blipFill>
        <p:spPr>
          <a:xfrm>
            <a:off x="2466361" y="2449586"/>
            <a:ext cx="3570987" cy="432642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51ABA6-36C7-445E-B221-442D35CFF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83" y="248029"/>
            <a:ext cx="2348814" cy="22901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4A0629D-3EA8-4759-846F-3A67A4129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b="9113"/>
          <a:stretch/>
        </p:blipFill>
        <p:spPr>
          <a:xfrm>
            <a:off x="209091" y="3252159"/>
            <a:ext cx="2257270" cy="338685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C24709-FE8E-42BF-B216-A08F3C6E65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b="15195"/>
          <a:stretch/>
        </p:blipFill>
        <p:spPr>
          <a:xfrm>
            <a:off x="133214" y="134224"/>
            <a:ext cx="2438346" cy="298094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2E2D0BA-5D03-40AE-BC36-755E00A8DF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>
          <a:xfrm>
            <a:off x="7802057" y="75501"/>
            <a:ext cx="4175882" cy="66358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137F9D3-F132-49DF-B438-8789F980E5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9651" r="6137" b="2781"/>
          <a:stretch/>
        </p:blipFill>
        <p:spPr>
          <a:xfrm rot="5400000">
            <a:off x="5195800" y="-8390"/>
            <a:ext cx="2283706" cy="251669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249FC9C-E321-4007-80AD-3731237183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670625" y="3707252"/>
            <a:ext cx="4325675" cy="18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25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FDE3D91-4E8C-46B2-829C-EC74A3A8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4" y="210538"/>
            <a:ext cx="3560443" cy="412657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DB36965-2D88-4D8D-A8F3-5E11243BE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4739"/>
          <a:stretch/>
        </p:blipFill>
        <p:spPr>
          <a:xfrm rot="16200000">
            <a:off x="7789584" y="21379"/>
            <a:ext cx="4126570" cy="450488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25FEDD-B549-449C-894F-A6634A87F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1" r="10466"/>
          <a:stretch/>
        </p:blipFill>
        <p:spPr>
          <a:xfrm>
            <a:off x="3816990" y="210538"/>
            <a:ext cx="3632433" cy="655059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1B86E61-DFD2-47A4-A516-38C2F924C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8707" y="3998663"/>
            <a:ext cx="2609310" cy="268828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AE49DCC-C66D-47EF-8B3D-437C18CFC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034365" y="3490892"/>
            <a:ext cx="2908044" cy="36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757596-225E-45CE-B5EF-4D160D201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7896" r="11797" b="2361"/>
          <a:stretch/>
        </p:blipFill>
        <p:spPr>
          <a:xfrm rot="16200000">
            <a:off x="8381043" y="3037224"/>
            <a:ext cx="2915728" cy="43635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BAEF6B-8D89-473B-819C-2D824CCCA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9675" r="4016" b="9541"/>
          <a:stretch/>
        </p:blipFill>
        <p:spPr>
          <a:xfrm>
            <a:off x="7502923" y="155275"/>
            <a:ext cx="4517739" cy="320902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6C1DD24-BAF0-4AD6-9FD9-42D2B5E7B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9728" r="9533" b="1710"/>
          <a:stretch/>
        </p:blipFill>
        <p:spPr>
          <a:xfrm rot="16200000">
            <a:off x="4159112" y="3114000"/>
            <a:ext cx="2792805" cy="40870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4D2FAE4-32A2-45D7-8A45-0C560EDEF8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1088" r="10883" b="6662"/>
          <a:stretch/>
        </p:blipFill>
        <p:spPr>
          <a:xfrm rot="16200000">
            <a:off x="711661" y="-189219"/>
            <a:ext cx="2911418" cy="389801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A585546-5107-4377-9DE4-289E23B672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t="1519" r="15653" b="2382"/>
          <a:stretch/>
        </p:blipFill>
        <p:spPr>
          <a:xfrm rot="16200000">
            <a:off x="351779" y="3672986"/>
            <a:ext cx="2767776" cy="303460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C667902-E5EF-4C9A-8809-65237A074616}"/>
              </a:ext>
            </a:extLst>
          </p:cNvPr>
          <p:cNvSpPr txBox="1"/>
          <p:nvPr/>
        </p:nvSpPr>
        <p:spPr>
          <a:xfrm>
            <a:off x="4572000" y="854015"/>
            <a:ext cx="231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水壺類</a:t>
            </a:r>
          </a:p>
        </p:txBody>
      </p:sp>
    </p:spTree>
    <p:extLst>
      <p:ext uri="{BB962C8B-B14F-4D97-AF65-F5344CB8AC3E}">
        <p14:creationId xmlns:p14="http://schemas.microsoft.com/office/powerpoint/2010/main" val="395297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1B3369F-1B4B-4689-AE2B-2C0933A4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5" b="17987"/>
          <a:stretch/>
        </p:blipFill>
        <p:spPr>
          <a:xfrm>
            <a:off x="456342" y="3040133"/>
            <a:ext cx="4038021" cy="34260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972BACE-58D2-4D11-95BC-C8867C431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2" b="20818"/>
          <a:stretch/>
        </p:blipFill>
        <p:spPr>
          <a:xfrm>
            <a:off x="8964167" y="3830130"/>
            <a:ext cx="2987570" cy="238951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81076F3-3118-4979-8E63-35181AAA1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24796"/>
          <a:stretch/>
        </p:blipFill>
        <p:spPr>
          <a:xfrm>
            <a:off x="8866019" y="232913"/>
            <a:ext cx="3183866" cy="279495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C2BC8C7-9886-4C0D-B72F-4410048B8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7710" y="-481119"/>
            <a:ext cx="2695285" cy="4038021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09853D0-6A94-453D-B3EC-3348C6843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977" y="3664010"/>
            <a:ext cx="4014041" cy="2938455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94F27FAE-AA6F-416E-8A56-0E434B03D182}"/>
              </a:ext>
            </a:extLst>
          </p:cNvPr>
          <p:cNvSpPr txBox="1"/>
          <p:nvPr/>
        </p:nvSpPr>
        <p:spPr>
          <a:xfrm>
            <a:off x="5311937" y="854015"/>
            <a:ext cx="289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/>
              <a:t>餐具類</a:t>
            </a:r>
          </a:p>
        </p:txBody>
      </p:sp>
    </p:spTree>
    <p:extLst>
      <p:ext uri="{BB962C8B-B14F-4D97-AF65-F5344CB8AC3E}">
        <p14:creationId xmlns:p14="http://schemas.microsoft.com/office/powerpoint/2010/main" val="243497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9F6453B-E9FD-41DD-9C54-9EF2594F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13534" y="1471325"/>
            <a:ext cx="3998746" cy="533008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BA7EE14-0636-4266-8D16-BF09387F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51" y="1017916"/>
            <a:ext cx="3895048" cy="5192225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5C2F9287-B6E5-498B-ADB3-A2AEE8A98C58}"/>
              </a:ext>
            </a:extLst>
          </p:cNvPr>
          <p:cNvSpPr txBox="1"/>
          <p:nvPr/>
        </p:nvSpPr>
        <p:spPr>
          <a:xfrm>
            <a:off x="1621766" y="832071"/>
            <a:ext cx="413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/>
              <a:t>四、五年級泳具</a:t>
            </a:r>
          </a:p>
        </p:txBody>
      </p:sp>
    </p:spTree>
    <p:extLst>
      <p:ext uri="{BB962C8B-B14F-4D97-AF65-F5344CB8AC3E}">
        <p14:creationId xmlns:p14="http://schemas.microsoft.com/office/powerpoint/2010/main" val="249306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</Words>
  <Application>Microsoft Office PowerPoint</Application>
  <PresentationFormat>寬螢幕</PresentationFormat>
  <Paragraphs>4</Paragraphs>
  <Slides>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科任教師</dc:creator>
  <cp:lastModifiedBy>科任教師</cp:lastModifiedBy>
  <cp:revision>5</cp:revision>
  <dcterms:created xsi:type="dcterms:W3CDTF">2025-11-21T01:32:01Z</dcterms:created>
  <dcterms:modified xsi:type="dcterms:W3CDTF">2025-11-21T03:04:50Z</dcterms:modified>
</cp:coreProperties>
</file>