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12F257-3B7B-46FB-8BDC-8D9071D02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BB0DC6C-DF00-4C83-ADD5-16A4C894C7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1D2BB09-6036-4914-9830-17119D166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0312-6254-47AF-AD9F-E2F41AF5FC16}" type="datetimeFigureOut">
              <a:rPr lang="zh-TW" altLang="en-US" smtClean="0"/>
              <a:t>2025/11/28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E8F2ADC-E024-46A8-A2CA-79678DD6C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67BBDF8-A6F3-462C-838A-A629DF789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5D12-38C0-4F99-999B-269106A9F3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4173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C387AE-FAB5-4AAF-93DC-F51082A79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5698A10-9DDA-45F2-BA58-92FE39D0CF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EF62667-3D2D-4DA1-BF14-6530F40C5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0312-6254-47AF-AD9F-E2F41AF5FC16}" type="datetimeFigureOut">
              <a:rPr lang="zh-TW" altLang="en-US" smtClean="0"/>
              <a:t>2025/11/28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631BE5C-2EB1-46C4-99CD-4D12E0AA6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C8873F3-0EC0-421E-AC46-026747043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5D12-38C0-4F99-999B-269106A9F3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8461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07143B2-EE7C-44F7-A00F-5D6FD82079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7C584FF-6522-403D-8AC4-13DE34B981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ABD8BAE-3773-4A16-8341-03656A894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0312-6254-47AF-AD9F-E2F41AF5FC16}" type="datetimeFigureOut">
              <a:rPr lang="zh-TW" altLang="en-US" smtClean="0"/>
              <a:t>2025/11/28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BA9701E-4D52-4525-BA67-ABC213A6F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824B0EB-08F9-4923-84BA-64A17C2A1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5D12-38C0-4F99-999B-269106A9F3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5538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E545C6-B404-4CF2-A0ED-D3CD2D1B1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65CA78E-3A3C-48F3-AD61-C324D70FB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12744BB-4E90-43C7-9BE1-419CB312E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0312-6254-47AF-AD9F-E2F41AF5FC16}" type="datetimeFigureOut">
              <a:rPr lang="zh-TW" altLang="en-US" smtClean="0"/>
              <a:t>2025/11/28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C55664A-B896-43CC-A2FD-E2B880AD1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BCE74CF-796C-423E-B056-B5FFBEE3E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5D12-38C0-4F99-999B-269106A9F3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677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1EC91A-B168-4E7F-86E5-E46012B72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4234BCC-5A82-4255-87F3-4EC11DB96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920807A-81B1-483E-9E87-E73F1F33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0312-6254-47AF-AD9F-E2F41AF5FC16}" type="datetimeFigureOut">
              <a:rPr lang="zh-TW" altLang="en-US" smtClean="0"/>
              <a:t>2025/11/28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F67F440-0807-42C1-8419-A9BC7AD98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66FBA4F-BF85-4BBE-8CC9-7496D2696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5D12-38C0-4F99-999B-269106A9F3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139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9650E5-0E4F-4083-825D-12E57F091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3F3FF8F-2A53-404A-83A1-DD9A6DC579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AB51BF7-8A28-4341-ACCA-C86017E6C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9A48261-84B9-4565-A879-00CFEA156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0312-6254-47AF-AD9F-E2F41AF5FC16}" type="datetimeFigureOut">
              <a:rPr lang="zh-TW" altLang="en-US" smtClean="0"/>
              <a:t>2025/11/28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A69C7AC-DE42-4B65-ACE5-C2DC4AB46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7CD1AEE-D0EE-4154-AA7B-4E26FE21F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5D12-38C0-4F99-999B-269106A9F3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88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334680-9A2E-42BD-96CF-2BEC455F6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E19A79D-08D8-42CD-924D-FD7C646E5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1FB618A-F2B8-496E-8977-610A34609B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3FCCE68-D81F-4DAB-B968-AF955A1E6D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16DBBF8-0664-4D09-825A-1620759E14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E738643-413C-4F49-86E4-A95F93380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0312-6254-47AF-AD9F-E2F41AF5FC16}" type="datetimeFigureOut">
              <a:rPr lang="zh-TW" altLang="en-US" smtClean="0"/>
              <a:t>2025/11/28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AFD04A9-87D0-4C4E-A3CB-9C6E674CE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F60AD4D-713A-4711-9F1A-5FE5CFF9C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5D12-38C0-4F99-999B-269106A9F3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9666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BAAB29-733D-4BD0-9FC7-D697294E8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7801315-B9F2-4E63-9295-4E3C6C312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0312-6254-47AF-AD9F-E2F41AF5FC16}" type="datetimeFigureOut">
              <a:rPr lang="zh-TW" altLang="en-US" smtClean="0"/>
              <a:t>2025/11/28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A28B078-AFD5-4DA9-9F19-0F961D67F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DCA0B03-8ABA-430A-AF9F-5677A3E96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5D12-38C0-4F99-999B-269106A9F3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1968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73F2D1D-4E49-474C-80FA-FC20F37DF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0312-6254-47AF-AD9F-E2F41AF5FC16}" type="datetimeFigureOut">
              <a:rPr lang="zh-TW" altLang="en-US" smtClean="0"/>
              <a:t>2025/11/28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8F14C6D-929D-4E55-803C-FE2F798A5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8C17B77-966F-4F08-AA16-CBD00D915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5D12-38C0-4F99-999B-269106A9F3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2589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EFB286-F27E-413D-81FE-D53607A23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F224206-F27A-44C1-8B2C-B5254401D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4AAF5F6-9DF9-4438-9928-BD428D005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4659C7A-BC77-4BE5-86FD-2BE54E199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0312-6254-47AF-AD9F-E2F41AF5FC16}" type="datetimeFigureOut">
              <a:rPr lang="zh-TW" altLang="en-US" smtClean="0"/>
              <a:t>2025/11/28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C384D1E-2598-46D4-BD91-DD5D6DB72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6CC8E95-8FD0-4256-9FCB-BE25DEB15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5D12-38C0-4F99-999B-269106A9F3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72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660F29-0403-44F7-A639-03C1C44D4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DD96E31-8ADC-4E2C-BE88-57E6E7C313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81680E2-BE6D-42D7-BFF5-2D35F7D8F0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3C7ACDC-E479-4BB6-AADD-47F7F3F37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0312-6254-47AF-AD9F-E2F41AF5FC16}" type="datetimeFigureOut">
              <a:rPr lang="zh-TW" altLang="en-US" smtClean="0"/>
              <a:t>2025/11/28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FE46604-8D99-45F6-B283-A4B8C5F18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23A99B4-0982-4E91-9BB1-89317F939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5D12-38C0-4F99-999B-269106A9F3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3099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5B2ED22-D695-4D74-A5FE-FE4D07D6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0EEE767-DC43-4475-8654-5B3E82ACC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A741488-22E9-44BD-8AC8-ED24EAF597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30312-6254-47AF-AD9F-E2F41AF5FC16}" type="datetimeFigureOut">
              <a:rPr lang="zh-TW" altLang="en-US" smtClean="0"/>
              <a:t>2025/11/28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5EFF8ED-4849-4ED1-9008-F1401EB40A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D347095-4213-42D9-8176-FD4BBE7476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25D12-38C0-4F99-999B-269106A9F3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0202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C0DE6AE-5B6E-4F4B-BA61-BA1E5AE43D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4"/>
          <a:stretch/>
        </p:blipFill>
        <p:spPr>
          <a:xfrm>
            <a:off x="8042403" y="1802166"/>
            <a:ext cx="3604593" cy="4922669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ACAADB12-613C-48C0-906E-7365EBBB60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9" b="10748"/>
          <a:stretch/>
        </p:blipFill>
        <p:spPr>
          <a:xfrm>
            <a:off x="148992" y="1802167"/>
            <a:ext cx="7597571" cy="4922669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01EA15B2-5861-472D-868B-F5F378FD804E}"/>
              </a:ext>
            </a:extLst>
          </p:cNvPr>
          <p:cNvSpPr txBox="1"/>
          <p:nvPr/>
        </p:nvSpPr>
        <p:spPr>
          <a:xfrm>
            <a:off x="1171852" y="532660"/>
            <a:ext cx="9365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/>
              <a:t>二樓辦公室  失物招領區</a:t>
            </a:r>
          </a:p>
        </p:txBody>
      </p:sp>
    </p:spTree>
    <p:extLst>
      <p:ext uri="{BB962C8B-B14F-4D97-AF65-F5344CB8AC3E}">
        <p14:creationId xmlns:p14="http://schemas.microsoft.com/office/powerpoint/2010/main" val="2237062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E4E64B1-70F5-479F-851C-F171BE177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716" y="3040840"/>
            <a:ext cx="2642077" cy="352197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292E5E7-78FB-4899-A2C3-190CAE36E2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6"/>
          <a:stretch/>
        </p:blipFill>
        <p:spPr>
          <a:xfrm>
            <a:off x="3724952" y="102067"/>
            <a:ext cx="2406928" cy="287208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92569AB-43C0-4DEA-80F6-90363ED89D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71"/>
          <a:stretch/>
        </p:blipFill>
        <p:spPr>
          <a:xfrm>
            <a:off x="9329551" y="156443"/>
            <a:ext cx="2623044" cy="315603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80FB4BC7-83C3-4D16-8022-62DB602B31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0"/>
          <a:stretch/>
        </p:blipFill>
        <p:spPr>
          <a:xfrm>
            <a:off x="83597" y="2763198"/>
            <a:ext cx="3294381" cy="3915026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310E1D81-37E0-4B83-8E87-D82B0860F4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531" y="122095"/>
            <a:ext cx="2744081" cy="3156038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DB78892C-2892-45C0-92C5-1F8CEB8F2F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6719" y="-341053"/>
            <a:ext cx="2661130" cy="3547372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84EABC0A-C034-4C9B-938A-69C5EF2A903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8" t="15017" r="378" b="7153"/>
          <a:stretch/>
        </p:blipFill>
        <p:spPr>
          <a:xfrm>
            <a:off x="6208252" y="3312480"/>
            <a:ext cx="2768259" cy="3156037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49727349-31F4-43F1-A576-F4385DC8188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4"/>
          <a:stretch/>
        </p:blipFill>
        <p:spPr>
          <a:xfrm>
            <a:off x="9036703" y="3579868"/>
            <a:ext cx="2815995" cy="282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2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7DDA25F-8F51-402C-9172-C0483B82BE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0" t="5619" r="27953" b="11714"/>
          <a:stretch/>
        </p:blipFill>
        <p:spPr>
          <a:xfrm>
            <a:off x="3652345" y="2967053"/>
            <a:ext cx="3106981" cy="368423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88F1DF94-1EB1-4B54-A555-E5FCBACE5F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8" t="10043" r="17728" b="15443"/>
          <a:stretch/>
        </p:blipFill>
        <p:spPr>
          <a:xfrm>
            <a:off x="190104" y="100489"/>
            <a:ext cx="3249228" cy="268821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876016C-AF4F-4588-85E0-70788DD0B5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" t="7705" r="5576" b="13770"/>
          <a:stretch/>
        </p:blipFill>
        <p:spPr>
          <a:xfrm>
            <a:off x="150156" y="2858609"/>
            <a:ext cx="3329125" cy="3898902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4E919ADC-483B-4168-AC0D-7FE8AF4D624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t="6472" r="9875" b="14563"/>
          <a:stretch/>
        </p:blipFill>
        <p:spPr>
          <a:xfrm>
            <a:off x="6912745" y="3320252"/>
            <a:ext cx="2457999" cy="3437258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1F0FD330-BFA0-4AD2-A42B-F8FBE88F0E5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" t="3581" r="9670"/>
          <a:stretch/>
        </p:blipFill>
        <p:spPr>
          <a:xfrm rot="5400000">
            <a:off x="9033302" y="3748968"/>
            <a:ext cx="3437257" cy="2579825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0A1568FB-20A3-4273-98DB-E696E6CDD9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825" y="186123"/>
            <a:ext cx="3325417" cy="2494625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D979EFEC-6CF5-4776-86C7-638A3D9D589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" t="13654" b="8924"/>
          <a:stretch/>
        </p:blipFill>
        <p:spPr>
          <a:xfrm>
            <a:off x="7863336" y="100489"/>
            <a:ext cx="4134085" cy="298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24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6213E821-0801-4E7C-9DF9-3857BADF6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06" y="272430"/>
            <a:ext cx="3261643" cy="1963082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DC3632B2-1FFD-4242-AD25-2D53C4007E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192" y="201360"/>
            <a:ext cx="4825738" cy="643286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E20D4E65-5130-442C-84A6-540887EC7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002" y="3801030"/>
            <a:ext cx="3000699" cy="288524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1C607351-7FD8-4EDB-995B-34725ED50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99" y="2407237"/>
            <a:ext cx="3368650" cy="4279037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6A00A09E-45B6-4FE1-A7F2-7CA4E3E277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330" y="62144"/>
            <a:ext cx="3436434" cy="363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01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</Words>
  <Application>Microsoft Office PowerPoint</Application>
  <PresentationFormat>寬螢幕</PresentationFormat>
  <Paragraphs>1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科任教師</dc:creator>
  <cp:lastModifiedBy>科任教師</cp:lastModifiedBy>
  <cp:revision>4</cp:revision>
  <dcterms:created xsi:type="dcterms:W3CDTF">2025-11-28T03:48:56Z</dcterms:created>
  <dcterms:modified xsi:type="dcterms:W3CDTF">2025-11-28T04:35:29Z</dcterms:modified>
</cp:coreProperties>
</file>