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1B8ADF-9DA9-4020-86D2-E93F8C5CC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753C52B-CC80-475B-8E03-2D654987C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37C7078-F237-451C-8D52-B7114C6A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1C9ADC4-A6F7-4C0D-8504-E58D253E1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DC1B5DA-FC47-429F-82B6-D8C71319F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615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8C71A80-8344-4982-A466-34A6847D5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E6DC76B-BD0C-454A-8D6B-307217A6F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6640B3D-84E6-4399-9583-4DD5FC70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B57538-84FE-4166-971C-6B3297E80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D488AF-16DD-4D0A-A6AB-AF11FE3EF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5313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30C6059-3415-46A5-A9FF-E84B6748AD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F899C2-7ED0-46F2-8D25-E14D7475A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CDE634-57EC-4F8C-B5BB-BFCD538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345914-6EB6-4AD2-B719-11FB69C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7FC2CB0-9280-4CE1-9A97-40B2BC428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987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2DD037D-628D-40F1-9A35-8EE068AF5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FC6CFFC-CEA8-4AD8-A327-3A780FE243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DB0BC6-0BE2-4C50-9C93-91AE240EA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F0A52E8-6FA4-4E92-9D91-0BC61B37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F4384F8-108A-4606-934C-24463FD43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5730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7837E9-2DD1-4B25-A887-73DD81CE9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BF8BFC-7623-4EB2-8442-96FEFF504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3070222-E667-4261-B7E6-98FE28BD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582E6CE-648D-4EE6-BDD9-79CFD3E07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1F300C1-0FAD-45EB-9D41-BCA9068C1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1559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30D7BFD-D060-440F-A3C9-BD366A1B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EA715B-41BB-4BEF-ABAC-B6DEABEA49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7CD37A7-6207-4394-8C84-E991CD49D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418CFD-56AA-4ED0-B2FD-832E201FE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0B8954B-226A-4ADE-91F9-940733E27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2E44AEE-171E-4925-A15E-5626714A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8194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2AE2D-CE27-4AE8-890A-3D6EBCC76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17230BC-67ED-46FE-8AF4-52C91984E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FBC9B9B-AAC2-4E1F-A5AC-1C955EA401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3676F10-E471-441B-8FB7-1671CC09E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5C73CDC-FCB4-45B8-91C3-3741F92601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2861DD97-8ACE-4FF8-8199-1FE3F58E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E571AD7-7848-4937-9BD9-F9301D36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CF0437D-AF87-4DFD-9561-3AEF7692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11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58500B3-A7FE-4D0F-A838-D7B0830DD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DA7E4D0-0A83-4823-958F-D48712B6A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11B4734-F4A7-47D8-9641-258299E1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F73D1151-2DC9-45C2-AEA4-49D0EB68C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750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7A42C56D-4CA0-429E-A45D-421A4321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7C1FD18D-F886-4CE9-8A86-EE4429273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420809-4A50-43FD-88DC-5BF7087A0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642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95699-7A25-4664-AC64-3E0CFEA17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786339B-CD91-4083-9100-BEE3146EF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543B4330-9B35-4AB9-8554-0A9AE41C17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A0592E-DEC2-4840-816C-3695AE614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056E12D-F82D-4CE5-BB81-DFF03387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D5F401D-65F7-4116-BD13-D8FE325C9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00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6A6325-9332-4ADC-970C-F2B357DEC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176ED336-A30C-4A22-B3C2-85FF3FD68B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3C770FD5-E710-4730-B99C-7AC8A6852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F7C7061-770C-4A3E-89EE-67E6ED1B8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54B0E18-DCDE-4C99-BBBE-F6713E94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DAB3BB7-E361-4E51-927A-3D36CE5E8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3241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5E414CC-523C-4E7A-8077-87855AC42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453F914-F716-491D-8BE1-451BD15CA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468D929-29E5-45DA-BF95-8D5D680D76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DB688-7767-4840-BD6B-FB5FE9EE9C20}" type="datetimeFigureOut">
              <a:rPr lang="zh-TW" altLang="en-US" smtClean="0"/>
              <a:t>2025/11/7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C0D8478-615D-4F53-AFD5-D301748742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CBD275C-74D3-4493-83BE-14207F65C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27A90-02D1-4253-9DAB-F7EDAB6B3E0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311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B62D94D-E1D3-44A2-8DA6-22EFA2626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089" y="55684"/>
            <a:ext cx="2278311" cy="303706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3FD6C8E0-E82A-4DBC-A583-83823AC0A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0" y="3291723"/>
            <a:ext cx="2506264" cy="3340931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814EAFA0-561B-4053-B89A-BC131D916D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325" y="133114"/>
            <a:ext cx="2369491" cy="3158608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04223405-DDA7-465E-A44A-64268A6BC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71020" y="-122827"/>
            <a:ext cx="2428030" cy="3236643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712113F4-0E44-4D7C-BB76-C7163D46D0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8" y="55684"/>
            <a:ext cx="2967272" cy="3564941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D7905E71-1EAE-46E4-A7D5-8A921CB691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78" y="3291722"/>
            <a:ext cx="2967272" cy="3340932"/>
          </a:xfrm>
          <a:prstGeom prst="rect">
            <a:avLst/>
          </a:prstGeom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9580CB76-CF03-40C6-9E28-6F8157FB28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36787" y="3236562"/>
            <a:ext cx="2896496" cy="3340932"/>
          </a:xfrm>
          <a:prstGeom prst="rect">
            <a:avLst/>
          </a:prstGeom>
        </p:spPr>
      </p:pic>
      <p:pic>
        <p:nvPicPr>
          <p:cNvPr id="33" name="圖片 32">
            <a:extLst>
              <a:ext uri="{FF2B5EF4-FFF2-40B4-BE49-F238E27FC236}">
                <a16:creationId xmlns:a16="http://schemas.microsoft.com/office/drawing/2014/main" id="{17FFB82F-56FF-4F3A-9CF2-36D033F499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458" y="3429000"/>
            <a:ext cx="2659223" cy="314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92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DC13C90A-5709-44CB-8134-F6BDC3241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93" y="443884"/>
            <a:ext cx="2637615" cy="351577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CDF0A7D4-DFCB-4FE3-849F-B4A6D6991F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6239" y="341791"/>
            <a:ext cx="2714208" cy="361787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6B9D598-2660-4FCE-AAC9-0483C9868E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792"/>
            <a:ext cx="2780644" cy="370642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6AA3E51-8321-4CE5-9736-1CB887FAC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1205" y="362998"/>
            <a:ext cx="2749534" cy="366401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9BE4180-FF89-4B78-93DB-172350DCD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2319" y="3423278"/>
            <a:ext cx="2578875" cy="34347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4934C989-9A71-4AA8-9139-27C66DE1D8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6747" y="3258000"/>
            <a:ext cx="2633700" cy="350550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B6C0CA1-B9E9-4487-AABC-22A79324CA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5008" y="3429000"/>
            <a:ext cx="2485196" cy="33135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DCA26D03-2573-4EBA-BAA7-D4D34B6297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25757" y="3994065"/>
            <a:ext cx="2962913" cy="269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58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0</Words>
  <Application>Microsoft Office PowerPoint</Application>
  <PresentationFormat>寬螢幕</PresentationFormat>
  <Paragraphs>0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科任教師</dc:creator>
  <cp:lastModifiedBy>科任教師</cp:lastModifiedBy>
  <cp:revision>3</cp:revision>
  <dcterms:created xsi:type="dcterms:W3CDTF">2025-11-07T00:56:14Z</dcterms:created>
  <dcterms:modified xsi:type="dcterms:W3CDTF">2025-11-07T01:39:29Z</dcterms:modified>
</cp:coreProperties>
</file>